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A5A5-0092-4BE1-907B-B69F0935BC7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DFDA-5D4B-4DC8-BA13-D16CD3D0C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A5A5-0092-4BE1-907B-B69F0935BC7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DFDA-5D4B-4DC8-BA13-D16CD3D0C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A5A5-0092-4BE1-907B-B69F0935BC7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DFDA-5D4B-4DC8-BA13-D16CD3D0C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A5A5-0092-4BE1-907B-B69F0935BC7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DFDA-5D4B-4DC8-BA13-D16CD3D0C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A5A5-0092-4BE1-907B-B69F0935BC7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DFDA-5D4B-4DC8-BA13-D16CD3D0C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A5A5-0092-4BE1-907B-B69F0935BC7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DFDA-5D4B-4DC8-BA13-D16CD3D0C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A5A5-0092-4BE1-907B-B69F0935BC7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DFDA-5D4B-4DC8-BA13-D16CD3D0C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A5A5-0092-4BE1-907B-B69F0935BC7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DFDA-5D4B-4DC8-BA13-D16CD3D0C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A5A5-0092-4BE1-907B-B69F0935BC7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DFDA-5D4B-4DC8-BA13-D16CD3D0C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A5A5-0092-4BE1-907B-B69F0935BC7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DFDA-5D4B-4DC8-BA13-D16CD3D0C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A5A5-0092-4BE1-907B-B69F0935BC7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DFDA-5D4B-4DC8-BA13-D16CD3D0C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0A5A5-0092-4BE1-907B-B69F0935BC79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4DFDA-5D4B-4DC8-BA13-D16CD3D0C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BACTERIAL MENINGITIS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DR.SRINIVAS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28YR OLD GIRL CAME TO THE HOSPITAL WITH H/O 2DAYS OF HIGH GRADE FEVER,ALTERED SENSORIUM,VOMITING,PHOTOPHOBIA.WHAT NEURO RADIOLOGICAL INVESTIGATION YOU ARE GOING TO ASK?</a:t>
            </a:r>
          </a:p>
          <a:p>
            <a:r>
              <a:rPr lang="en-US" dirty="0" smtClean="0"/>
              <a:t>1. CT CEREBRAL ANGIOGRAM</a:t>
            </a:r>
          </a:p>
          <a:p>
            <a:r>
              <a:rPr lang="en-US" dirty="0" smtClean="0"/>
              <a:t>2. CT BRAIN</a:t>
            </a:r>
          </a:p>
          <a:p>
            <a:r>
              <a:rPr lang="en-US" dirty="0" smtClean="0"/>
              <a:t>3. CONVETIONAL ANGIO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35 YR OLD MALE BROUGHT TO THE EMERGENCY ROOM WITH H/O FEVER,HEADACHE,ALTERED SENSORIUM,PHOTOPHOBIA,VOMITING.YOU HAVE DID EXAMINATION FOUND CLAASIC TRIAD OF MENINGITS WITH MENIGIAL SIGNS.FUNDUS EXAMINATION SHOWS PAPILLOEDEMA.LUMBAR PUNCTURE WAS POSTPONED.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IS THE MOST APPROPRIATE ANTIBIOTIC FOR THIS PATIENT? WHICH ROUTE IS BETTER FOR ADMINISTRATION OF DRUGS?</a:t>
            </a:r>
          </a:p>
          <a:p>
            <a:pPr marL="514350" indent="-514350">
              <a:buAutoNum type="arabicPeriod"/>
            </a:pPr>
            <a:r>
              <a:rPr lang="en-US" dirty="0" smtClean="0"/>
              <a:t>CEFTRIAXONE</a:t>
            </a:r>
          </a:p>
          <a:p>
            <a:pPr marL="514350" indent="-514350">
              <a:buAutoNum type="arabicPeriod"/>
            </a:pPr>
            <a:r>
              <a:rPr lang="en-US" dirty="0" smtClean="0"/>
              <a:t>CIPROFLOXACIN</a:t>
            </a:r>
          </a:p>
          <a:p>
            <a:pPr marL="514350" indent="-514350">
              <a:buAutoNum type="arabicPeriod"/>
            </a:pPr>
            <a:r>
              <a:rPr lang="en-US" dirty="0" smtClean="0"/>
              <a:t>GENTAMYCIN</a:t>
            </a:r>
          </a:p>
          <a:p>
            <a:pPr marL="514350" indent="-514350">
              <a:buAutoNum type="arabicPeriod"/>
            </a:pPr>
            <a:r>
              <a:rPr lang="en-US" dirty="0" smtClean="0"/>
              <a:t>AZITHROMYCIN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PROBABLE PHYSICAL ABNORMALITY?</a:t>
            </a:r>
            <a:endParaRPr lang="en-US" dirty="0"/>
          </a:p>
        </p:txBody>
      </p:sp>
      <p:pic>
        <p:nvPicPr>
          <p:cNvPr id="3074" name="Picture 2" descr="C:\Users\srinivas\Desktop\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981200"/>
            <a:ext cx="57912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NAME THIS SIGN AND DESCRIBE IT?</a:t>
            </a:r>
            <a:endParaRPr lang="en-US" dirty="0"/>
          </a:p>
        </p:txBody>
      </p:sp>
      <p:pic>
        <p:nvPicPr>
          <p:cNvPr id="1026" name="Picture 2" descr="C:\Users\srinivas\Desktop\kernig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1" y="1828800"/>
            <a:ext cx="5410200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NAME THIS SIGN AND DESCRIBE IT?</a:t>
            </a:r>
            <a:endParaRPr lang="en-US" dirty="0"/>
          </a:p>
        </p:txBody>
      </p:sp>
      <p:pic>
        <p:nvPicPr>
          <p:cNvPr id="2050" name="Picture 2" descr="C:\Users\srinivas\Desktop\brudzinski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1" y="1600200"/>
            <a:ext cx="563880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 TRIAD OF MENINGITIS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  WRITE  DOWN COMBINATION</a:t>
            </a:r>
          </a:p>
          <a:p>
            <a:r>
              <a:rPr lang="en-US" dirty="0" smtClean="0"/>
              <a:t>1. HEADACHE</a:t>
            </a:r>
          </a:p>
          <a:p>
            <a:r>
              <a:rPr lang="en-US" dirty="0" smtClean="0"/>
              <a:t>2. HIGH GRADE FEVER</a:t>
            </a:r>
          </a:p>
          <a:p>
            <a:r>
              <a:rPr lang="en-US" dirty="0" smtClean="0"/>
              <a:t>3. PHOTOPHOBIA</a:t>
            </a:r>
          </a:p>
          <a:p>
            <a:r>
              <a:rPr lang="en-US" dirty="0" smtClean="0"/>
              <a:t>4. VOMITING</a:t>
            </a:r>
          </a:p>
          <a:p>
            <a:r>
              <a:rPr lang="en-US" dirty="0" smtClean="0"/>
              <a:t>5. NECK RIGIDITY</a:t>
            </a:r>
          </a:p>
          <a:p>
            <a:r>
              <a:rPr lang="en-US" dirty="0" smtClean="0"/>
              <a:t>6. SEIZURES</a:t>
            </a:r>
          </a:p>
          <a:p>
            <a:r>
              <a:rPr lang="en-US" dirty="0" smtClean="0"/>
              <a:t>7. ALTERED BEHAVIOUR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COMMONEST ORGANISM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COMMONEST ORGANISM CAUSING MENINGITIS IN ADULT?</a:t>
            </a:r>
          </a:p>
          <a:p>
            <a:pPr marL="514350" indent="-514350">
              <a:buAutoNum type="arabicPeriod"/>
            </a:pPr>
            <a:r>
              <a:rPr lang="en-US" dirty="0" smtClean="0"/>
              <a:t>CLOSTRIDUM.DIFFICILE</a:t>
            </a:r>
          </a:p>
          <a:p>
            <a:pPr marL="514350" indent="-514350">
              <a:buAutoNum type="arabicPeriod"/>
            </a:pPr>
            <a:r>
              <a:rPr lang="en-US" dirty="0" smtClean="0"/>
              <a:t>STAP.AUREUS</a:t>
            </a:r>
          </a:p>
          <a:p>
            <a:pPr marL="514350" indent="-514350">
              <a:buAutoNum type="arabicPeriod"/>
            </a:pPr>
            <a:r>
              <a:rPr lang="en-US" dirty="0" smtClean="0"/>
              <a:t>STREP.PNEUMONIAE</a:t>
            </a:r>
          </a:p>
          <a:p>
            <a:pPr marL="514350" indent="-514350">
              <a:buAutoNum type="arabicPeriod"/>
            </a:pPr>
            <a:r>
              <a:rPr lang="en-US" dirty="0" smtClean="0"/>
              <a:t>E.COLI</a:t>
            </a:r>
          </a:p>
          <a:p>
            <a:pPr marL="514350" indent="-514350">
              <a:buAutoNum type="arabicPeriod"/>
            </a:pPr>
            <a:r>
              <a:rPr lang="en-US" dirty="0" smtClean="0"/>
              <a:t>LISTERIA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COMMONEST ORGANISM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COMMONEST ORGANISM CAUSING MENINGITIS IN NEWBORN?</a:t>
            </a:r>
          </a:p>
          <a:p>
            <a:pPr marL="514350" indent="-514350">
              <a:buAutoNum type="arabicPeriod"/>
            </a:pPr>
            <a:r>
              <a:rPr lang="en-US" dirty="0" smtClean="0"/>
              <a:t>E.COLI</a:t>
            </a:r>
          </a:p>
          <a:p>
            <a:pPr marL="514350" indent="-514350">
              <a:buAutoNum type="arabicPeriod"/>
            </a:pPr>
            <a:r>
              <a:rPr lang="en-US" dirty="0" smtClean="0"/>
              <a:t>LISTERIA</a:t>
            </a:r>
          </a:p>
          <a:p>
            <a:pPr marL="514350" indent="-514350">
              <a:buAutoNum type="arabicPeriod"/>
            </a:pPr>
            <a:r>
              <a:rPr lang="en-US" dirty="0" smtClean="0"/>
              <a:t>STREPTOCOCCUS</a:t>
            </a:r>
          </a:p>
          <a:p>
            <a:pPr marL="514350" indent="-514350">
              <a:buAutoNum type="arabicPeriod"/>
            </a:pPr>
            <a:r>
              <a:rPr lang="en-US" dirty="0" smtClean="0"/>
              <a:t>STAPHYLOCOCCUS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CHOOSE ONE MOST APPROPRIATE TEST FROM THE FOLLOWING IN A CASE OF MENINGITS?</a:t>
            </a:r>
          </a:p>
          <a:p>
            <a:pPr marL="514350" indent="-514350">
              <a:buAutoNum type="arabicPeriod"/>
            </a:pPr>
            <a:r>
              <a:rPr lang="en-US" dirty="0" smtClean="0"/>
              <a:t>ABGA</a:t>
            </a:r>
          </a:p>
          <a:p>
            <a:pPr marL="514350" indent="-514350">
              <a:buAutoNum type="arabicPeriod"/>
            </a:pPr>
            <a:r>
              <a:rPr lang="en-US" dirty="0" smtClean="0"/>
              <a:t>U/S ABDOMEN</a:t>
            </a:r>
          </a:p>
          <a:p>
            <a:pPr marL="514350" indent="-514350">
              <a:buAutoNum type="arabicPeriod"/>
            </a:pPr>
            <a:r>
              <a:rPr lang="en-US" dirty="0" smtClean="0"/>
              <a:t>CHEST X-RAY</a:t>
            </a:r>
          </a:p>
          <a:p>
            <a:pPr marL="514350" indent="-514350">
              <a:buAutoNum type="arabicPeriod"/>
            </a:pPr>
            <a:r>
              <a:rPr lang="en-US" dirty="0" smtClean="0"/>
              <a:t>CSF ANALYSIS</a:t>
            </a:r>
          </a:p>
          <a:p>
            <a:pPr marL="514350" indent="-514350">
              <a:buAutoNum type="arabicPeriod"/>
            </a:pPr>
            <a:r>
              <a:rPr lang="en-US" dirty="0" smtClean="0"/>
              <a:t>CBC</a:t>
            </a:r>
          </a:p>
          <a:p>
            <a:pPr marL="514350" indent="-514350">
              <a:buAutoNum type="arabicPeriod"/>
            </a:pPr>
            <a:r>
              <a:rPr lang="en-US" dirty="0" smtClean="0"/>
              <a:t>RENAL FUNCTION TEST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BED SIDE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BED SIDE TEST YOU HAVE TO DO BEFORE PROCEEDING FOR LUMBAR PUNCTURE? AND WHY?</a:t>
            </a:r>
          </a:p>
          <a:p>
            <a:pPr marL="514350" indent="-514350">
              <a:buAutoNum type="arabicPeriod"/>
            </a:pPr>
            <a:r>
              <a:rPr lang="en-US" dirty="0" smtClean="0"/>
              <a:t>B.P </a:t>
            </a:r>
          </a:p>
          <a:p>
            <a:pPr marL="514350" indent="-514350">
              <a:buAutoNum type="arabicPeriod"/>
            </a:pPr>
            <a:r>
              <a:rPr lang="en-US" dirty="0" smtClean="0"/>
              <a:t>FUNDUS EXAMINATION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U/S ABDOMEN</a:t>
            </a:r>
          </a:p>
          <a:p>
            <a:pPr marL="514350" indent="-514350">
              <a:buAutoNum type="arabicPeriod"/>
            </a:pPr>
            <a:r>
              <a:rPr lang="en-US" dirty="0" smtClean="0"/>
              <a:t>LOOKING FOR MENINGEAL SIGN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235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BACTERIAL MENINGITIS</vt:lpstr>
      <vt:lpstr>WHAT IS THE PROBABLE PHYSICAL ABNORMALITY?</vt:lpstr>
      <vt:lpstr>NAME THIS SIGN AND DESCRIBE IT?</vt:lpstr>
      <vt:lpstr>NAME THIS SIGN AND DESCRIBE IT?</vt:lpstr>
      <vt:lpstr>CLASSIC TRIAD OF MENINGITIS</vt:lpstr>
      <vt:lpstr>COMMONEST ORGANISM</vt:lpstr>
      <vt:lpstr>COMMONEST ORGANISM</vt:lpstr>
      <vt:lpstr>CHOOSE TEST</vt:lpstr>
      <vt:lpstr>BED SIDE TEST</vt:lpstr>
      <vt:lpstr>Slide 10</vt:lpstr>
      <vt:lpstr>TREATMENT</vt:lpstr>
      <vt:lpstr>TREATMENT contd…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BACTERIAL MENINGITIS</dc:title>
  <dc:creator>srinivas</dc:creator>
  <cp:lastModifiedBy>SRINIVAS</cp:lastModifiedBy>
  <cp:revision>8</cp:revision>
  <dcterms:created xsi:type="dcterms:W3CDTF">2014-09-09T01:35:26Z</dcterms:created>
  <dcterms:modified xsi:type="dcterms:W3CDTF">2016-02-26T07:05:14Z</dcterms:modified>
</cp:coreProperties>
</file>